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</p:sldIdLst>
  <p:sldSz cx="13004800" cy="9753600"/>
  <p:notesSz cx="6858000" cy="9144000"/>
  <p:defaultTextStyle>
    <a:lvl1pPr algn="ctr" defTabSz="584200">
      <a:defRPr sz="3600">
        <a:latin typeface="+mn-lt"/>
        <a:ea typeface="+mn-ea"/>
        <a:cs typeface="+mn-cs"/>
        <a:sym typeface="Helvetica Light"/>
      </a:defRPr>
    </a:lvl1pPr>
    <a:lvl2pPr indent="342900" algn="ctr" defTabSz="584200">
      <a:defRPr sz="3600">
        <a:latin typeface="+mn-lt"/>
        <a:ea typeface="+mn-ea"/>
        <a:cs typeface="+mn-cs"/>
        <a:sym typeface="Helvetica Light"/>
      </a:defRPr>
    </a:lvl2pPr>
    <a:lvl3pPr indent="685800" algn="ctr" defTabSz="584200">
      <a:defRPr sz="3600">
        <a:latin typeface="+mn-lt"/>
        <a:ea typeface="+mn-ea"/>
        <a:cs typeface="+mn-cs"/>
        <a:sym typeface="Helvetica Light"/>
      </a:defRPr>
    </a:lvl3pPr>
    <a:lvl4pPr indent="1028700" algn="ctr" defTabSz="584200">
      <a:defRPr sz="3600">
        <a:latin typeface="+mn-lt"/>
        <a:ea typeface="+mn-ea"/>
        <a:cs typeface="+mn-cs"/>
        <a:sym typeface="Helvetica Light"/>
      </a:defRPr>
    </a:lvl4pPr>
    <a:lvl5pPr indent="1371600" algn="ctr" defTabSz="584200">
      <a:defRPr sz="3600">
        <a:latin typeface="+mn-lt"/>
        <a:ea typeface="+mn-ea"/>
        <a:cs typeface="+mn-cs"/>
        <a:sym typeface="Helvetica Light"/>
      </a:defRPr>
    </a:lvl5pPr>
    <a:lvl6pPr indent="1714500" algn="ctr" defTabSz="584200">
      <a:defRPr sz="3600">
        <a:latin typeface="+mn-lt"/>
        <a:ea typeface="+mn-ea"/>
        <a:cs typeface="+mn-cs"/>
        <a:sym typeface="Helvetica Light"/>
      </a:defRPr>
    </a:lvl6pPr>
    <a:lvl7pPr indent="2057400" algn="ctr" defTabSz="584200">
      <a:defRPr sz="3600">
        <a:latin typeface="+mn-lt"/>
        <a:ea typeface="+mn-ea"/>
        <a:cs typeface="+mn-cs"/>
        <a:sym typeface="Helvetica Light"/>
      </a:defRPr>
    </a:lvl7pPr>
    <a:lvl8pPr indent="2400300" algn="ctr" defTabSz="584200">
      <a:defRPr sz="3600">
        <a:latin typeface="+mn-lt"/>
        <a:ea typeface="+mn-ea"/>
        <a:cs typeface="+mn-cs"/>
        <a:sym typeface="Helvetica Light"/>
      </a:defRPr>
    </a:lvl8pPr>
    <a:lvl9pPr indent="2743200" algn="ctr" defTabSz="584200">
      <a:defRPr sz="3600"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CDFE2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2E78C3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394F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B4EB3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solidFill>
            <a:srgbClr val="D9D9D9"/>
          </a:solidFill>
        </a:fill>
      </a:tcStyle>
    </a:wholeTbl>
    <a:band2H>
      <a:tcTxStyle b="def" i="def"/>
      <a:tcStyle>
        <a:tcBdr/>
        <a:fill>
          <a:solidFill>
            <a:srgbClr val="EBEBEB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4FC327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0F7813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0F781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B4B4B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4B4B4B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4B4B4B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4B4B4B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4B4B4B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4B4B4B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0DDCD"/>
          </a:solidFill>
        </a:fill>
      </a:tcStyle>
    </a:wholeTbl>
    <a:band2H>
      <a:tcTxStyle b="def" i="def"/>
      <a:tcStyle>
        <a:tcBdr/>
        <a:fill>
          <a:solidFill>
            <a:srgbClr val="D2CFC5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4B4B4B"/>
              </a:solidFill>
              <a:prstDash val="solid"/>
              <a:miter lim="400000"/>
            </a:ln>
          </a:left>
          <a:right>
            <a:ln w="12700" cap="flat">
              <a:solidFill>
                <a:srgbClr val="4B4B4B"/>
              </a:solidFill>
              <a:prstDash val="solid"/>
              <a:miter lim="400000"/>
            </a:ln>
          </a:right>
          <a:top>
            <a:ln w="12700" cap="flat">
              <a:solidFill>
                <a:srgbClr val="4B4B4B"/>
              </a:solidFill>
              <a:prstDash val="solid"/>
              <a:miter lim="400000"/>
            </a:ln>
          </a:top>
          <a:bottom>
            <a:ln w="12700" cap="flat">
              <a:solidFill>
                <a:srgbClr val="4B4B4B"/>
              </a:solidFill>
              <a:prstDash val="solid"/>
              <a:miter lim="400000"/>
            </a:ln>
          </a:bottom>
          <a:insideH>
            <a:ln w="12700" cap="flat">
              <a:solidFill>
                <a:srgbClr val="4B4B4B"/>
              </a:solidFill>
              <a:prstDash val="solid"/>
              <a:miter lim="400000"/>
            </a:ln>
          </a:insideH>
          <a:insideV>
            <a:ln w="12700" cap="flat">
              <a:solidFill>
                <a:srgbClr val="4B4B4B"/>
              </a:solidFill>
              <a:prstDash val="solid"/>
              <a:miter lim="400000"/>
            </a:ln>
          </a:insideV>
        </a:tcBdr>
        <a:fill>
          <a:solidFill>
            <a:srgbClr val="7D8B87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4B4B4B"/>
              </a:solidFill>
              <a:prstDash val="solid"/>
              <a:miter lim="400000"/>
            </a:ln>
          </a:left>
          <a:right>
            <a:ln w="12700" cap="flat">
              <a:solidFill>
                <a:srgbClr val="4B4B4B"/>
              </a:solidFill>
              <a:prstDash val="solid"/>
              <a:miter lim="400000"/>
            </a:ln>
          </a:right>
          <a:top>
            <a:ln w="12700" cap="flat">
              <a:solidFill>
                <a:srgbClr val="4B4B4B"/>
              </a:solidFill>
              <a:prstDash val="solid"/>
              <a:miter lim="400000"/>
            </a:ln>
          </a:top>
          <a:bottom>
            <a:ln w="12700" cap="flat">
              <a:solidFill>
                <a:srgbClr val="4B4B4B"/>
              </a:solidFill>
              <a:prstDash val="solid"/>
              <a:miter lim="400000"/>
            </a:ln>
          </a:bottom>
          <a:insideH>
            <a:ln w="12700" cap="flat">
              <a:solidFill>
                <a:srgbClr val="4B4B4B"/>
              </a:solidFill>
              <a:prstDash val="solid"/>
              <a:miter lim="400000"/>
            </a:ln>
          </a:insideH>
          <a:insideV>
            <a:ln w="12700" cap="flat">
              <a:solidFill>
                <a:srgbClr val="4B4B4B"/>
              </a:solidFill>
              <a:prstDash val="solid"/>
              <a:miter lim="400000"/>
            </a:ln>
          </a:insideV>
        </a:tcBdr>
        <a:fill>
          <a:solidFill>
            <a:srgbClr val="84633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4B4B4B"/>
              </a:solidFill>
              <a:prstDash val="solid"/>
              <a:miter lim="400000"/>
            </a:ln>
          </a:left>
          <a:right>
            <a:ln w="12700" cap="flat">
              <a:solidFill>
                <a:srgbClr val="4B4B4B"/>
              </a:solidFill>
              <a:prstDash val="solid"/>
              <a:miter lim="400000"/>
            </a:ln>
          </a:right>
          <a:top>
            <a:ln w="12700" cap="flat">
              <a:solidFill>
                <a:srgbClr val="4B4B4B"/>
              </a:solidFill>
              <a:prstDash val="solid"/>
              <a:miter lim="400000"/>
            </a:ln>
          </a:top>
          <a:bottom>
            <a:ln w="12700" cap="flat">
              <a:solidFill>
                <a:srgbClr val="4B4B4B"/>
              </a:solidFill>
              <a:prstDash val="solid"/>
              <a:miter lim="400000"/>
            </a:ln>
          </a:bottom>
          <a:insideH>
            <a:ln w="12700" cap="flat">
              <a:solidFill>
                <a:srgbClr val="4B4B4B"/>
              </a:solidFill>
              <a:prstDash val="solid"/>
              <a:miter lim="400000"/>
            </a:ln>
          </a:insideH>
          <a:insideV>
            <a:ln w="12700" cap="flat">
              <a:solidFill>
                <a:srgbClr val="4B4B4B"/>
              </a:solidFill>
              <a:prstDash val="solid"/>
              <a:miter lim="400000"/>
            </a:ln>
          </a:insideV>
        </a:tcBdr>
        <a:fill>
          <a:solidFill>
            <a:srgbClr val="84633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D6DF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4C637D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4C637D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4C637D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C5C7C8"/>
          </a:solidFill>
        </a:fill>
      </a:tcStyle>
    </a:wholeTbl>
    <a:band2H>
      <a:tcTxStyle b="def" i="def"/>
      <a:tcStyle>
        <a:tcBdr/>
        <a:fill>
          <a:solidFill>
            <a:srgbClr val="D6D6D7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41454E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D8086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626972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left>
          <a:right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right>
          <a:top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top>
          <a:bottom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bottom>
          <a:insideH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8EAE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top>
          <a:bottom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bottom>
          <a:insideH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left>
          <a:right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left>
          <a:right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V>
        </a:tcBdr>
        <a:fill>
          <a:solidFill>
            <a:srgbClr val="FFFFFF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23" name="Shape 23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Voorbl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body" idx="1"/>
          </p:nvPr>
        </p:nvSpPr>
        <p:spPr>
          <a:xfrm>
            <a:off x="1270000" y="7353300"/>
            <a:ext cx="10464800" cy="11303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342900" algn="ctr">
              <a:spcBef>
                <a:spcPts val="0"/>
              </a:spcBef>
              <a:buSzTx/>
              <a:buNone/>
              <a:defRPr sz="3200"/>
            </a:lvl2pPr>
            <a:lvl3pPr marL="0" indent="685800" algn="ctr">
              <a:spcBef>
                <a:spcPts val="0"/>
              </a:spcBef>
              <a:buSzTx/>
              <a:buNone/>
              <a:defRPr sz="3200"/>
            </a:lvl3pPr>
            <a:lvl4pPr marL="0" indent="1028700" algn="ctr">
              <a:spcBef>
                <a:spcPts val="0"/>
              </a:spcBef>
              <a:buSzTx/>
              <a:buNone/>
              <a:defRPr sz="3200"/>
            </a:lvl4pPr>
            <a:lvl5pPr marL="0" indent="13716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  <a:endParaRPr sz="3200"/>
          </a:p>
          <a:p>
            <a:pPr lvl="1">
              <a:defRPr sz="1800"/>
            </a:pPr>
            <a:r>
              <a:rPr sz="3200"/>
              <a:t>Body Level Two</a:t>
            </a:r>
            <a:endParaRPr sz="3200"/>
          </a:p>
          <a:p>
            <a:pPr lvl="2">
              <a:defRPr sz="1800"/>
            </a:pPr>
            <a:r>
              <a:rPr sz="3200"/>
              <a:t>Body Level Three</a:t>
            </a:r>
            <a:endParaRPr sz="3200"/>
          </a:p>
          <a:p>
            <a:pPr lvl="3">
              <a:defRPr sz="1800"/>
            </a:pPr>
            <a:r>
              <a:rPr sz="3200"/>
              <a:t>Body Level Four</a:t>
            </a:r>
            <a:endParaRPr sz="3200"/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  <p:sp>
        <p:nvSpPr>
          <p:cNvPr id="6" name="Shape 6"/>
          <p:cNvSpPr/>
          <p:nvPr>
            <p:ph type="title"/>
          </p:nvPr>
        </p:nvSpPr>
        <p:spPr>
          <a:xfrm>
            <a:off x="1270000" y="5842000"/>
            <a:ext cx="10464800" cy="142240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en sub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342900" algn="ctr">
              <a:spcBef>
                <a:spcPts val="0"/>
              </a:spcBef>
              <a:buSzTx/>
              <a:buNone/>
              <a:defRPr sz="3200"/>
            </a:lvl2pPr>
            <a:lvl3pPr marL="0" indent="685800" algn="ctr">
              <a:spcBef>
                <a:spcPts val="0"/>
              </a:spcBef>
              <a:buSzTx/>
              <a:buNone/>
              <a:defRPr sz="3200"/>
            </a:lvl3pPr>
            <a:lvl4pPr marL="0" indent="1028700" algn="ctr">
              <a:spcBef>
                <a:spcPts val="0"/>
              </a:spcBef>
              <a:buSzTx/>
              <a:buNone/>
              <a:defRPr sz="3200"/>
            </a:lvl4pPr>
            <a:lvl5pPr marL="0" indent="13716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  <a:endParaRPr sz="3200"/>
          </a:p>
          <a:p>
            <a:pPr lvl="1">
              <a:defRPr sz="1800"/>
            </a:pPr>
            <a:r>
              <a:rPr sz="3200"/>
              <a:t>Body Level Two</a:t>
            </a:r>
            <a:endParaRPr sz="3200"/>
          </a:p>
          <a:p>
            <a:pPr lvl="2">
              <a:defRPr sz="1800"/>
            </a:pPr>
            <a:r>
              <a:rPr sz="3200"/>
              <a:t>Body Level Three</a:t>
            </a:r>
            <a:endParaRPr sz="3200"/>
          </a:p>
          <a:p>
            <a:pPr lvl="3">
              <a:defRPr sz="1800"/>
            </a:pPr>
            <a:r>
              <a:rPr sz="3200"/>
              <a:t>Body Level Four</a:t>
            </a:r>
            <a:endParaRPr sz="3200"/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en opsomm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12" name="Shape 1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800"/>
              <a:t>Body Level One</a:t>
            </a:r>
            <a:endParaRPr sz="3800"/>
          </a:p>
          <a:p>
            <a:pPr lvl="1">
              <a:defRPr sz="1800"/>
            </a:pPr>
            <a:r>
              <a:rPr sz="3800"/>
              <a:t>Body Level Two</a:t>
            </a:r>
            <a:endParaRPr sz="3800"/>
          </a:p>
          <a:p>
            <a:pPr lvl="2">
              <a:defRPr sz="1800"/>
            </a:pPr>
            <a:r>
              <a:rPr sz="3800"/>
              <a:t>Body Level Three</a:t>
            </a:r>
            <a:endParaRPr sz="3800"/>
          </a:p>
          <a:p>
            <a:pPr lvl="3">
              <a:defRPr sz="1800"/>
            </a:pPr>
            <a:r>
              <a:rPr sz="3800"/>
              <a:t>Body Level Four</a:t>
            </a:r>
            <a:endParaRPr sz="3800"/>
          </a:p>
          <a:p>
            <a:pPr lvl="4">
              <a:defRPr sz="1800"/>
            </a:pPr>
            <a:r>
              <a:rPr sz="38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, opsomming en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15" name="Shape 15"/>
          <p:cNvSpPr/>
          <p:nvPr>
            <p:ph type="body" idx="1"/>
          </p:nvPr>
        </p:nvSpPr>
        <p:spPr>
          <a:xfrm>
            <a:off x="1282700" y="2768600"/>
            <a:ext cx="5041900" cy="5715000"/>
          </a:xfrm>
          <a:prstGeom prst="rect">
            <a:avLst/>
          </a:prstGeom>
        </p:spPr>
        <p:txBody>
          <a:bodyPr/>
          <a:lstStyle>
            <a:lvl1pPr marL="280736" indent="-280736">
              <a:spcBef>
                <a:spcPts val="3200"/>
              </a:spcBef>
              <a:defRPr sz="2800"/>
            </a:lvl1pPr>
            <a:lvl2pPr marL="661736" indent="-280736">
              <a:spcBef>
                <a:spcPts val="3200"/>
              </a:spcBef>
              <a:defRPr sz="2800"/>
            </a:lvl2pPr>
            <a:lvl3pPr marL="1042736" indent="-280736">
              <a:spcBef>
                <a:spcPts val="3200"/>
              </a:spcBef>
              <a:defRPr sz="2800"/>
            </a:lvl3pPr>
            <a:lvl4pPr marL="1423736" indent="-280736">
              <a:spcBef>
                <a:spcPts val="3200"/>
              </a:spcBef>
              <a:defRPr sz="2800"/>
            </a:lvl4pPr>
            <a:lvl5pPr marL="1804736" indent="-280736">
              <a:spcBef>
                <a:spcPts val="32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Body Level One</a:t>
            </a:r>
            <a:endParaRPr sz="2800"/>
          </a:p>
          <a:p>
            <a:pPr lvl="1">
              <a:defRPr sz="1800"/>
            </a:pPr>
            <a:r>
              <a:rPr sz="2800"/>
              <a:t>Body Level Two</a:t>
            </a:r>
            <a:endParaRPr sz="2800"/>
          </a:p>
          <a:p>
            <a:pPr lvl="2">
              <a:defRPr sz="1800"/>
            </a:pPr>
            <a:r>
              <a:rPr sz="2800"/>
              <a:t>Body Level Three</a:t>
            </a:r>
            <a:endParaRPr sz="2800"/>
          </a:p>
          <a:p>
            <a:pPr lvl="3">
              <a:defRPr sz="1800"/>
            </a:pPr>
            <a:r>
              <a:rPr sz="2800"/>
              <a:t>Body Level Four</a:t>
            </a:r>
            <a:endParaRPr sz="2800"/>
          </a:p>
          <a:p>
            <a:pPr lvl="4">
              <a:defRPr sz="1800"/>
            </a:pPr>
            <a:r>
              <a:rPr sz="28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- bov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Lij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>
            <p:ph type="body" idx="1"/>
          </p:nvPr>
        </p:nvSpPr>
        <p:spPr>
          <a:xfrm>
            <a:off x="1270000" y="1270000"/>
            <a:ext cx="10464800" cy="72136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800"/>
              <a:t>Body Level One</a:t>
            </a:r>
            <a:endParaRPr sz="3800"/>
          </a:p>
          <a:p>
            <a:pPr lvl="1">
              <a:defRPr sz="1800"/>
            </a:pPr>
            <a:r>
              <a:rPr sz="3800"/>
              <a:t>Body Level Two</a:t>
            </a:r>
            <a:endParaRPr sz="3800"/>
          </a:p>
          <a:p>
            <a:pPr lvl="2">
              <a:defRPr sz="1800"/>
            </a:pPr>
            <a:r>
              <a:rPr sz="3800"/>
              <a:t>Body Level Three</a:t>
            </a:r>
            <a:endParaRPr sz="3800"/>
          </a:p>
          <a:p>
            <a:pPr lvl="3">
              <a:defRPr sz="1800"/>
            </a:pPr>
            <a:r>
              <a:rPr sz="3800"/>
              <a:t>Body Level Four</a:t>
            </a:r>
            <a:endParaRPr sz="3800"/>
          </a:p>
          <a:p>
            <a:pPr lvl="4">
              <a:defRPr sz="1800"/>
            </a:pPr>
            <a:r>
              <a:rPr sz="38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1270000" y="254000"/>
            <a:ext cx="10464800" cy="2438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1270000" y="2768600"/>
            <a:ext cx="10464800" cy="5715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sz="3800"/>
              <a:t>Body Level One</a:t>
            </a:r>
            <a:endParaRPr sz="3800"/>
          </a:p>
          <a:p>
            <a:pPr lvl="1">
              <a:defRPr sz="1800"/>
            </a:pPr>
            <a:r>
              <a:rPr sz="3800"/>
              <a:t>Body Level Two</a:t>
            </a:r>
            <a:endParaRPr sz="3800"/>
          </a:p>
          <a:p>
            <a:pPr lvl="2">
              <a:defRPr sz="1800"/>
            </a:pPr>
            <a:r>
              <a:rPr sz="3800"/>
              <a:t>Body Level Three</a:t>
            </a:r>
            <a:endParaRPr sz="3800"/>
          </a:p>
          <a:p>
            <a:pPr lvl="3">
              <a:defRPr sz="1800"/>
            </a:pPr>
            <a:r>
              <a:rPr sz="3800"/>
              <a:t>Body Level Four</a:t>
            </a:r>
            <a:endParaRPr sz="3800"/>
          </a:p>
          <a:p>
            <a:pPr lvl="4">
              <a:defRPr sz="1800"/>
            </a:pPr>
            <a:r>
              <a:rPr sz="3800"/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transition spd="med" advClick="1"/>
  <p:txStyles>
    <p:titleStyle>
      <a:lvl1pPr algn="ctr" defTabSz="584200">
        <a:defRPr sz="8000">
          <a:latin typeface="+mn-lt"/>
          <a:ea typeface="+mn-ea"/>
          <a:cs typeface="+mn-cs"/>
          <a:sym typeface="Helvetica Light"/>
        </a:defRPr>
      </a:lvl1pPr>
      <a:lvl2pPr indent="342900" algn="ctr" defTabSz="584200">
        <a:defRPr sz="8000">
          <a:latin typeface="+mn-lt"/>
          <a:ea typeface="+mn-ea"/>
          <a:cs typeface="+mn-cs"/>
          <a:sym typeface="Helvetica Light"/>
        </a:defRPr>
      </a:lvl2pPr>
      <a:lvl3pPr indent="685800" algn="ctr" defTabSz="584200">
        <a:defRPr sz="8000">
          <a:latin typeface="+mn-lt"/>
          <a:ea typeface="+mn-ea"/>
          <a:cs typeface="+mn-cs"/>
          <a:sym typeface="Helvetica Light"/>
        </a:defRPr>
      </a:lvl3pPr>
      <a:lvl4pPr indent="1028700" algn="ctr" defTabSz="584200">
        <a:defRPr sz="8000">
          <a:latin typeface="+mn-lt"/>
          <a:ea typeface="+mn-ea"/>
          <a:cs typeface="+mn-cs"/>
          <a:sym typeface="Helvetica Light"/>
        </a:defRPr>
      </a:lvl4pPr>
      <a:lvl5pPr indent="1371600" algn="ctr" defTabSz="584200">
        <a:defRPr sz="8000">
          <a:latin typeface="+mn-lt"/>
          <a:ea typeface="+mn-ea"/>
          <a:cs typeface="+mn-cs"/>
          <a:sym typeface="Helvetica Light"/>
        </a:defRPr>
      </a:lvl5pPr>
      <a:lvl6pPr indent="1714500" algn="ctr" defTabSz="584200">
        <a:defRPr sz="8000">
          <a:latin typeface="+mn-lt"/>
          <a:ea typeface="+mn-ea"/>
          <a:cs typeface="+mn-cs"/>
          <a:sym typeface="Helvetica Light"/>
        </a:defRPr>
      </a:lvl6pPr>
      <a:lvl7pPr indent="2057400" algn="ctr" defTabSz="584200">
        <a:defRPr sz="8000">
          <a:latin typeface="+mn-lt"/>
          <a:ea typeface="+mn-ea"/>
          <a:cs typeface="+mn-cs"/>
          <a:sym typeface="Helvetica Light"/>
        </a:defRPr>
      </a:lvl7pPr>
      <a:lvl8pPr indent="2400300" algn="ctr" defTabSz="584200">
        <a:defRPr sz="8000">
          <a:latin typeface="+mn-lt"/>
          <a:ea typeface="+mn-ea"/>
          <a:cs typeface="+mn-cs"/>
          <a:sym typeface="Helvetica Light"/>
        </a:defRPr>
      </a:lvl8pPr>
      <a:lvl9pPr indent="2743200" algn="ctr" defTabSz="584200">
        <a:defRPr sz="8000">
          <a:latin typeface="+mn-lt"/>
          <a:ea typeface="+mn-ea"/>
          <a:cs typeface="+mn-cs"/>
          <a:sym typeface="Helvetica Light"/>
        </a:defRPr>
      </a:lvl9pPr>
    </p:titleStyle>
    <p:bodyStyle>
      <a:lvl1pPr marL="381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1pPr>
      <a:lvl2pPr marL="762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2pPr>
      <a:lvl3pPr marL="1143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3pPr>
      <a:lvl4pPr marL="1524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4pPr>
      <a:lvl5pPr marL="1905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5pPr>
      <a:lvl6pPr marL="2286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6pPr>
      <a:lvl7pPr marL="2667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7pPr>
      <a:lvl8pPr marL="3048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8pPr>
      <a:lvl9pPr marL="3429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3429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10287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17145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20574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24003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2743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Table 25"/>
          <p:cNvGraphicFramePr/>
          <p:nvPr/>
        </p:nvGraphicFramePr>
        <p:xfrm>
          <a:off x="0" y="-1"/>
          <a:ext cx="13004801" cy="975360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683082"/>
                <a:gridCol w="3773906"/>
                <a:gridCol w="3773906"/>
                <a:gridCol w="3773906"/>
              </a:tblGrid>
              <a:tr h="736599">
                <a:tc>
                  <a:txBody>
                    <a:bodyPr/>
                    <a:lstStyle/>
                    <a:p>
                      <a:pPr lvl="0" defTabSz="457200"/>
                      <a:r>
                        <a:rPr sz="26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rPr>
                        <a:t>Voorwerp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4D4D4D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4D4D4D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/>
                      <a:r>
                        <a:rPr sz="26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rPr>
                        <a:t>U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4D4D4D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/>
                      <a:r>
                        <a:rPr sz="26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rPr>
                        <a:t>I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4D4D4D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/>
                      <a:r>
                        <a:rPr sz="26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rPr>
                        <a:t>R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4D4D4D"/>
                      </a:solidFill>
                      <a:miter lim="400000"/>
                    </a:lnR>
                    <a:lnT w="12700">
                      <a:solidFill>
                        <a:srgbClr val="4D4D4D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D9D9D9"/>
                    </a:solidFill>
                  </a:tcPr>
                </a:tc>
              </a:tr>
              <a:tr h="1001888">
                <a:tc>
                  <a:txBody>
                    <a:bodyPr/>
                    <a:lstStyle/>
                    <a:p>
                      <a:pPr lvl="0" defTabSz="457200"/>
                      <a:r>
                        <a:rPr sz="24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4D4D4D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/>
                      <a:r>
                        <a:rPr sz="35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rPr>
                        <a:t>24 V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/>
                      <a:r>
                        <a:rPr sz="35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rPr>
                        <a:t>2 A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>
                        <a:defRPr sz="35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4D4D4D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</a:tr>
              <a:tr h="1001888">
                <a:tc>
                  <a:txBody>
                    <a:bodyPr/>
                    <a:lstStyle/>
                    <a:p>
                      <a:pPr lvl="0" defTabSz="457200"/>
                      <a:r>
                        <a:rPr sz="24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rPr>
                        <a:t>2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4D4D4D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/>
                      <a:r>
                        <a:rPr sz="35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rPr>
                        <a:t>8 V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/>
                      <a:r>
                        <a:rPr sz="35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rPr>
                        <a:t>0,4 A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>
                        <a:defRPr sz="35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4D4D4D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D9D9D9"/>
                    </a:solidFill>
                  </a:tcPr>
                </a:tc>
              </a:tr>
              <a:tr h="1001888">
                <a:tc>
                  <a:txBody>
                    <a:bodyPr/>
                    <a:lstStyle/>
                    <a:p>
                      <a:pPr lvl="0" defTabSz="457200"/>
                      <a:r>
                        <a:rPr sz="24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rPr>
                        <a:t>3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4D4D4D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>
                        <a:defRPr sz="35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/>
                      <a:r>
                        <a:rPr sz="35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rPr>
                        <a:t>1,2 A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/>
                      <a:r>
                        <a:rPr sz="35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rPr>
                        <a:t>60 ohm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4D4D4D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</a:tr>
              <a:tr h="1001888">
                <a:tc>
                  <a:txBody>
                    <a:bodyPr/>
                    <a:lstStyle/>
                    <a:p>
                      <a:pPr lvl="0" defTabSz="457200"/>
                      <a:r>
                        <a:rPr sz="24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rPr>
                        <a:t>4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4D4D4D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/>
                      <a:r>
                        <a:rPr sz="35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rPr>
                        <a:t>3,2 V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>
                        <a:defRPr sz="35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/>
                      <a:r>
                        <a:rPr sz="35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rPr>
                        <a:t>110 ohm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4D4D4D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D9D9D9"/>
                    </a:solidFill>
                  </a:tcPr>
                </a:tc>
              </a:tr>
              <a:tr h="1001888">
                <a:tc>
                  <a:txBody>
                    <a:bodyPr/>
                    <a:lstStyle/>
                    <a:p>
                      <a:pPr lvl="0" defTabSz="457200"/>
                      <a:r>
                        <a:rPr sz="24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rPr>
                        <a:t>5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4D4D4D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>
                        <a:defRPr sz="35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/>
                      <a:r>
                        <a:rPr sz="35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rPr>
                        <a:t>2,6 A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/>
                      <a:r>
                        <a:rPr sz="35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rPr>
                        <a:t>330 ohm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4D4D4D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</a:tr>
              <a:tr h="1001888">
                <a:tc>
                  <a:txBody>
                    <a:bodyPr/>
                    <a:lstStyle/>
                    <a:p>
                      <a:pPr lvl="0" defTabSz="457200"/>
                      <a:r>
                        <a:rPr sz="24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rPr>
                        <a:t>6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4D4D4D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/>
                      <a:r>
                        <a:rPr sz="35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rPr>
                        <a:t>230 V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/>
                      <a:r>
                        <a:rPr sz="35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rPr>
                        <a:t>0,023 A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>
                        <a:defRPr sz="35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4D4D4D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D9D9D9"/>
                    </a:solidFill>
                  </a:tcPr>
                </a:tc>
              </a:tr>
              <a:tr h="1001888">
                <a:tc>
                  <a:txBody>
                    <a:bodyPr/>
                    <a:lstStyle/>
                    <a:p>
                      <a:pPr lvl="0" defTabSz="457200"/>
                      <a:r>
                        <a:rPr sz="24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rPr>
                        <a:t>7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4D4D4D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/>
                      <a:r>
                        <a:rPr sz="35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rPr>
                        <a:t>20 kV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>
                        <a:defRPr sz="35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/>
                      <a:r>
                        <a:rPr sz="35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rPr>
                        <a:t>6400 ohm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4D4D4D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</a:tr>
              <a:tr h="1001888">
                <a:tc>
                  <a:txBody>
                    <a:bodyPr/>
                    <a:lstStyle/>
                    <a:p>
                      <a:pPr lvl="0" defTabSz="457200"/>
                      <a:r>
                        <a:rPr sz="24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rPr>
                        <a:t>8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4D4D4D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/>
                      <a:r>
                        <a:rPr sz="35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>
                        <a:defRPr sz="35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/>
                      <a:r>
                        <a:rPr sz="35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rPr>
                        <a:t>1 ohm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4D4D4D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AAAAAA"/>
                      </a:solidFill>
                      <a:miter lim="400000"/>
                    </a:lnB>
                    <a:solidFill>
                      <a:srgbClr val="D9D9D9"/>
                    </a:solidFill>
                  </a:tcPr>
                </a:tc>
              </a:tr>
              <a:tr h="1001888">
                <a:tc>
                  <a:txBody>
                    <a:bodyPr/>
                    <a:lstStyle/>
                    <a:p>
                      <a:pPr lvl="0" defTabSz="457200"/>
                      <a:r>
                        <a:rPr sz="24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rPr>
                        <a:t>9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4D4D4D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4D4D4D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>
                        <a:defRPr sz="35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4D4D4D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/>
                      <a:r>
                        <a:rPr sz="35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rPr>
                        <a:t>23 mA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AAAAAA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4D4D4D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457200"/>
                      <a:r>
                        <a:rPr sz="3500">
                          <a:effectLst>
                            <a:outerShdw sx="100000" sy="100000" kx="0" ky="0" algn="b" rotWithShape="0" blurRad="25400" dist="12700" dir="5280000">
                              <a:srgbClr val="FFFFFF"/>
                            </a:outerShdw>
                          </a:effectLst>
                        </a:rPr>
                        <a:t>22 ohm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AAAAAA"/>
                      </a:solidFill>
                      <a:miter lim="400000"/>
                    </a:lnL>
                    <a:lnR w="12700">
                      <a:solidFill>
                        <a:srgbClr val="4D4D4D"/>
                      </a:solidFill>
                      <a:miter lim="400000"/>
                    </a:lnR>
                    <a:lnT w="12700">
                      <a:solidFill>
                        <a:srgbClr val="AAAAAA"/>
                      </a:solidFill>
                      <a:miter lim="400000"/>
                    </a:lnT>
                    <a:lnB w="12700">
                      <a:solidFill>
                        <a:srgbClr val="4D4D4D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42464D"/>
      </a:dk2>
      <a:lt2>
        <a:srgbClr val="D4D6D9"/>
      </a:lt2>
      <a:accent1>
        <a:srgbClr val="095CC4"/>
      </a:accent1>
      <a:accent2>
        <a:srgbClr val="1B8518"/>
      </a:accent2>
      <a:accent3>
        <a:srgbClr val="D3B21C"/>
      </a:accent3>
      <a:accent4>
        <a:srgbClr val="D45510"/>
      </a:accent4>
      <a:accent5>
        <a:srgbClr val="BA120A"/>
      </a:accent5>
      <a:accent6>
        <a:srgbClr val="62298A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95CC4"/>
        </a:solid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42464D"/>
      </a:dk2>
      <a:lt2>
        <a:srgbClr val="D4D6D9"/>
      </a:lt2>
      <a:accent1>
        <a:srgbClr val="095CC4"/>
      </a:accent1>
      <a:accent2>
        <a:srgbClr val="1B8518"/>
      </a:accent2>
      <a:accent3>
        <a:srgbClr val="D3B21C"/>
      </a:accent3>
      <a:accent4>
        <a:srgbClr val="D45510"/>
      </a:accent4>
      <a:accent5>
        <a:srgbClr val="BA120A"/>
      </a:accent5>
      <a:accent6>
        <a:srgbClr val="62298A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95CC4"/>
        </a:solid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