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1pPr>
    <a:lvl2pPr marL="0" marR="0" indent="3429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2pPr>
    <a:lvl3pPr marL="0" marR="0" indent="6858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3pPr>
    <a:lvl4pPr marL="0" marR="0" indent="10287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4pPr>
    <a:lvl5pPr marL="0" marR="0" indent="13716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5pPr>
    <a:lvl6pPr marL="0" marR="0" indent="17145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6pPr>
    <a:lvl7pPr marL="0" marR="0" indent="20574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7pPr>
    <a:lvl8pPr marL="0" marR="0" indent="24003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8pPr>
    <a:lvl9pPr marL="0" marR="0" indent="27432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B93C0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488AD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488AD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488AD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80000"/>
                </a:srgbClr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>
                  <a:alpha val="80000"/>
                </a:srgbClr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>
                  <a:alpha val="80000"/>
                </a:srgbClr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>
                  <a:alpha val="80000"/>
                </a:srgbClr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>
                  <a:alpha val="80000"/>
                </a:srgbClr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>
                  <a:alpha val="80000"/>
                </a:srgbClr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B93C0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>
                  <a:alpha val="80000"/>
                </a:srgbClr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31A22F">
              <a:alpha val="9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80000"/>
                </a:srgbClr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EDA">
              <a:alpha val="9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80000"/>
                </a:srgbClr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EDA">
              <a:alpha val="90000"/>
            </a:srgb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254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254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254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254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254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B59467">
              <a:alpha val="25000"/>
            </a:srgbClr>
          </a:solidFill>
        </a:fill>
      </a:tcStyle>
    </a:band2H>
    <a:firstCol>
      <a:tcTxStyle b="off" i="off">
        <a:fontRef idx="minor">
          <a:srgbClr val="4A4E59"/>
        </a:fontRef>
        <a:srgbClr val="4A4E59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FFB346">
              <a:alpha val="90000"/>
            </a:srgbClr>
          </a:solidFill>
        </a:fill>
      </a:tcStyle>
    </a:firstCol>
    <a:lastRow>
      <a:tcTxStyle b="off" i="off">
        <a:fontRef idx="minor">
          <a:srgbClr val="4A4E59"/>
        </a:fontRef>
        <a:srgbClr val="4A4E5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C22F">
              <a:alpha val="90000"/>
            </a:srgbClr>
          </a:solidFill>
        </a:fill>
      </a:tcStyle>
    </a:lastRow>
    <a:firstRow>
      <a:tcTxStyle b="off" i="off">
        <a:fontRef idx="minor">
          <a:srgbClr val="4A4E59"/>
        </a:fontRef>
        <a:srgbClr val="4A4E5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C22F">
              <a:alpha val="90000"/>
            </a:srgb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FFFFFF">
              <a:alpha val="10000"/>
            </a:srgbClr>
          </a:solidFill>
        </a:fill>
      </a:tcStyle>
    </a:wholeTbl>
    <a:band2H>
      <a:tcTxStyle b="def" i="def"/>
      <a:tcStyle>
        <a:tcBdr/>
        <a:fill>
          <a:solidFill>
            <a:srgbClr val="C4DAFE">
              <a:alpha val="1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81A474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B6B5B0"/>
              </a:solidFill>
              <a:prstDash val="solid"/>
              <a:miter lim="400000"/>
            </a:ln>
          </a:left>
          <a:right>
            <a:ln w="25400" cap="flat">
              <a:solidFill>
                <a:srgbClr val="B6B5B0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B6B5B0"/>
              </a:solidFill>
              <a:prstDash val="solid"/>
              <a:miter lim="400000"/>
            </a:ln>
          </a:insideH>
          <a:insideV>
            <a:ln w="25400" cap="flat">
              <a:solidFill>
                <a:srgbClr val="B6B5B0"/>
              </a:solidFill>
              <a:prstDash val="solid"/>
              <a:miter lim="400000"/>
            </a:ln>
          </a:insideV>
        </a:tcBdr>
        <a:fill>
          <a:solidFill>
            <a:srgbClr val="8172A8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677CAD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2C2C2C">
              <a:alpha val="27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53B44">
              <a:alpha val="5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78828D">
              <a:alpha val="5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78828D">
              <a:alpha val="50000"/>
            </a:srgbClr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right>
          <a:top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ADADA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9" name="Shape 7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Foto - horizont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pic" sz="half" idx="13"/>
          </p:nvPr>
        </p:nvSpPr>
        <p:spPr>
          <a:xfrm>
            <a:off x="2713305" y="1200150"/>
            <a:ext cx="7578189" cy="5727700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12" name="Shape 1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en sub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title"/>
          </p:nvPr>
        </p:nvSpPr>
        <p:spPr>
          <a:xfrm>
            <a:off x="1270000" y="2565400"/>
            <a:ext cx="10464800" cy="254000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/>
            <a:r>
              <a:t>Title Text</a:t>
            </a:r>
          </a:p>
        </p:txBody>
      </p:sp>
      <p:sp>
        <p:nvSpPr>
          <p:cNvPr id="21" name="Shape 21"/>
          <p:cNvSpPr/>
          <p:nvPr>
            <p:ph type="body" sz="quarter" idx="1"/>
          </p:nvPr>
        </p:nvSpPr>
        <p:spPr>
          <a:xfrm>
            <a:off x="1270000" y="5207000"/>
            <a:ext cx="10464800" cy="1460500"/>
          </a:xfrm>
          <a:prstGeom prst="rect">
            <a:avLst/>
          </a:prstGeom>
        </p:spPr>
        <p:txBody>
          <a:bodyPr anchor="t"/>
          <a:lstStyle>
            <a:lvl1pPr>
              <a:defRPr sz="3600"/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hape 22"/>
          <p:cNvSpPr/>
          <p:nvPr>
            <p:ph type="sldNum" sz="quarter" idx="2"/>
          </p:nvPr>
        </p:nvSpPr>
        <p:spPr>
          <a:xfrm>
            <a:off x="6297263" y="9194800"/>
            <a:ext cx="409333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en opsomm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title"/>
          </p:nvPr>
        </p:nvSpPr>
        <p:spPr>
          <a:xfrm>
            <a:off x="1270000" y="203200"/>
            <a:ext cx="10464800" cy="2540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0" name="Shape 30"/>
          <p:cNvSpPr/>
          <p:nvPr>
            <p:ph type="body" idx="1"/>
          </p:nvPr>
        </p:nvSpPr>
        <p:spPr>
          <a:xfrm>
            <a:off x="1270000" y="2946400"/>
            <a:ext cx="10464800" cy="57404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444500" indent="-444500" algn="l">
              <a:spcBef>
                <a:spcPts val="3600"/>
              </a:spcBef>
              <a:buSzPct val="43000"/>
              <a:buBlip>
                <a:blip r:embed="rId2"/>
              </a:buBlip>
              <a:defRPr sz="3600"/>
            </a:lvl1pPr>
            <a:lvl2pPr marL="889000" indent="-444500" algn="l">
              <a:spcBef>
                <a:spcPts val="3600"/>
              </a:spcBef>
              <a:buSzPct val="43000"/>
              <a:buBlip>
                <a:blip r:embed="rId2"/>
              </a:buBlip>
              <a:defRPr sz="3600"/>
            </a:lvl2pPr>
            <a:lvl3pPr marL="1333500" indent="-444500" algn="l">
              <a:spcBef>
                <a:spcPts val="3600"/>
              </a:spcBef>
              <a:buSzPct val="43000"/>
              <a:buBlip>
                <a:blip r:embed="rId2"/>
              </a:buBlip>
              <a:defRPr sz="3600"/>
            </a:lvl3pPr>
            <a:lvl4pPr marL="1778000" indent="-444500" algn="l">
              <a:spcBef>
                <a:spcPts val="3600"/>
              </a:spcBef>
              <a:buSzPct val="43000"/>
              <a:buBlip>
                <a:blip r:embed="rId2"/>
              </a:buBlip>
              <a:defRPr sz="3600"/>
            </a:lvl4pPr>
            <a:lvl5pPr marL="2222500" indent="-444500" algn="l">
              <a:spcBef>
                <a:spcPts val="3600"/>
              </a:spcBef>
              <a:buSzPct val="43000"/>
              <a:buBlip>
                <a:blip r:embed="rId2"/>
              </a:buBlip>
              <a:defRPr sz="3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hape 31"/>
          <p:cNvSpPr/>
          <p:nvPr>
            <p:ph type="sldNum" sz="quarter" idx="2"/>
          </p:nvPr>
        </p:nvSpPr>
        <p:spPr>
          <a:xfrm>
            <a:off x="6261393" y="9194800"/>
            <a:ext cx="481071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, opsomming en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pic" sz="quarter" idx="13"/>
          </p:nvPr>
        </p:nvSpPr>
        <p:spPr>
          <a:xfrm>
            <a:off x="7124700" y="3073400"/>
            <a:ext cx="4140200" cy="5486400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39" name="Shape 39"/>
          <p:cNvSpPr/>
          <p:nvPr>
            <p:ph type="title"/>
          </p:nvPr>
        </p:nvSpPr>
        <p:spPr>
          <a:xfrm>
            <a:off x="1270000" y="203200"/>
            <a:ext cx="10464800" cy="2540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0" name="Shape 40"/>
          <p:cNvSpPr/>
          <p:nvPr>
            <p:ph type="body" sz="half" idx="1"/>
          </p:nvPr>
        </p:nvSpPr>
        <p:spPr>
          <a:xfrm>
            <a:off x="1270000" y="2946400"/>
            <a:ext cx="5105400" cy="57404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395111" indent="-395111" algn="l">
              <a:spcBef>
                <a:spcPts val="3200"/>
              </a:spcBef>
              <a:buSzPct val="43000"/>
              <a:buBlip>
                <a:blip r:embed="rId2"/>
              </a:buBlip>
              <a:defRPr sz="3200"/>
            </a:lvl1pPr>
            <a:lvl2pPr marL="839611" indent="-395111" algn="l">
              <a:spcBef>
                <a:spcPts val="3200"/>
              </a:spcBef>
              <a:buSzPct val="43000"/>
              <a:buBlip>
                <a:blip r:embed="rId2"/>
              </a:buBlip>
              <a:defRPr sz="3200"/>
            </a:lvl2pPr>
            <a:lvl3pPr marL="1284111" indent="-395111" algn="l">
              <a:spcBef>
                <a:spcPts val="3200"/>
              </a:spcBef>
              <a:buSzPct val="43000"/>
              <a:buBlip>
                <a:blip r:embed="rId2"/>
              </a:buBlip>
              <a:defRPr sz="3200"/>
            </a:lvl3pPr>
            <a:lvl4pPr marL="1728611" indent="-395111" algn="l">
              <a:spcBef>
                <a:spcPts val="3200"/>
              </a:spcBef>
              <a:buSzPct val="43000"/>
              <a:buBlip>
                <a:blip r:embed="rId2"/>
              </a:buBlip>
              <a:defRPr sz="3200"/>
            </a:lvl4pPr>
            <a:lvl5pPr marL="2173111" indent="-395111" algn="l">
              <a:spcBef>
                <a:spcPts val="3200"/>
              </a:spcBef>
              <a:buSzPct val="43000"/>
              <a:buBlip>
                <a:blip r:embed="rId2"/>
              </a:buBlip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xfrm>
            <a:off x="6277591" y="9194800"/>
            <a:ext cx="461871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- bov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title"/>
          </p:nvPr>
        </p:nvSpPr>
        <p:spPr>
          <a:xfrm>
            <a:off x="1270000" y="203200"/>
            <a:ext cx="10464800" cy="2540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hape 49"/>
          <p:cNvSpPr/>
          <p:nvPr>
            <p:ph type="sldNum" sz="quarter" idx="2"/>
          </p:nvPr>
        </p:nvSpPr>
        <p:spPr>
          <a:xfrm>
            <a:off x="6275793" y="9194800"/>
            <a:ext cx="452272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- horizont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pic" idx="13"/>
          </p:nvPr>
        </p:nvSpPr>
        <p:spPr>
          <a:xfrm>
            <a:off x="1058202" y="755650"/>
            <a:ext cx="10888395" cy="8229600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57" name="Shape 57"/>
          <p:cNvSpPr/>
          <p:nvPr>
            <p:ph type="sldNum" sz="quarter" idx="2"/>
          </p:nvPr>
        </p:nvSpPr>
        <p:spPr>
          <a:xfrm>
            <a:off x="6261523" y="9194800"/>
            <a:ext cx="480816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Lij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type="body" idx="1"/>
          </p:nvPr>
        </p:nvSpPr>
        <p:spPr>
          <a:xfrm>
            <a:off x="1270000" y="1066800"/>
            <a:ext cx="10464800" cy="76200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444500" indent="-444500" algn="l">
              <a:spcBef>
                <a:spcPts val="3600"/>
              </a:spcBef>
              <a:buSzPct val="43000"/>
              <a:buBlip>
                <a:blip r:embed="rId2"/>
              </a:buBlip>
              <a:defRPr sz="3600"/>
            </a:lvl1pPr>
            <a:lvl2pPr marL="889000" indent="-444500" algn="l">
              <a:spcBef>
                <a:spcPts val="3600"/>
              </a:spcBef>
              <a:buSzPct val="43000"/>
              <a:buBlip>
                <a:blip r:embed="rId2"/>
              </a:buBlip>
              <a:defRPr sz="3600"/>
            </a:lvl2pPr>
            <a:lvl3pPr marL="1333500" indent="-444500" algn="l">
              <a:spcBef>
                <a:spcPts val="3600"/>
              </a:spcBef>
              <a:buSzPct val="43000"/>
              <a:buBlip>
                <a:blip r:embed="rId2"/>
              </a:buBlip>
              <a:defRPr sz="3600"/>
            </a:lvl3pPr>
            <a:lvl4pPr marL="1778000" indent="-444500" algn="l">
              <a:spcBef>
                <a:spcPts val="3600"/>
              </a:spcBef>
              <a:buSzPct val="43000"/>
              <a:buBlip>
                <a:blip r:embed="rId2"/>
              </a:buBlip>
              <a:defRPr sz="3600"/>
            </a:lvl4pPr>
            <a:lvl5pPr marL="2222500" indent="-444500" algn="l">
              <a:spcBef>
                <a:spcPts val="3600"/>
              </a:spcBef>
              <a:buSzPct val="43000"/>
              <a:buBlip>
                <a:blip r:embed="rId2"/>
              </a:buBlip>
              <a:defRPr sz="3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" name="Shape 65"/>
          <p:cNvSpPr/>
          <p:nvPr>
            <p:ph type="sldNum" sz="quarter" idx="2"/>
          </p:nvPr>
        </p:nvSpPr>
        <p:spPr>
          <a:xfrm>
            <a:off x="6235381" y="9194800"/>
            <a:ext cx="533103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type="sldNum" sz="quarter" idx="2"/>
          </p:nvPr>
        </p:nvSpPr>
        <p:spPr>
          <a:xfrm>
            <a:off x="6271753" y="9194800"/>
            <a:ext cx="46035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1270000" y="7366000"/>
            <a:ext cx="10464800" cy="182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274529" y="9194800"/>
            <a:ext cx="454801" cy="45720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/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</p:sldLayoutIdLst>
  <p:transition xmlns:p14="http://schemas.microsoft.com/office/powerpoint/2010/main" spd="med" advClick="1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1pPr>
      <a:lvl2pPr marL="0" marR="0" indent="3429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2pPr>
      <a:lvl3pPr marL="0" marR="0" indent="6858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3pPr>
      <a:lvl4pPr marL="0" marR="0" indent="10287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4pPr>
      <a:lvl5pPr marL="0" marR="0" indent="1371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5pPr>
      <a:lvl6pPr marL="0" marR="0" indent="17145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6pPr>
      <a:lvl7pPr marL="0" marR="0" indent="20574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7pPr>
      <a:lvl8pPr marL="0" marR="0" indent="24003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8pPr>
      <a:lvl9pPr marL="0" marR="0" indent="2743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9pPr>
    </p:titleStyle>
    <p:body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1pPr>
      <a:lvl2pPr marL="0" marR="0" indent="3429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2pPr>
      <a:lvl3pPr marL="0" marR="0" indent="6858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3pPr>
      <a:lvl4pPr marL="0" marR="0" indent="10287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4pPr>
      <a:lvl5pPr marL="0" marR="0" indent="1371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5pPr>
      <a:lvl6pPr marL="0" marR="0" indent="17145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6pPr>
      <a:lvl7pPr marL="0" marR="0" indent="20574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7pPr>
      <a:lvl8pPr marL="0" marR="0" indent="24003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8pPr>
      <a:lvl9pPr marL="0" marR="0" indent="2743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9pPr>
    </p:bodyStyle>
    <p:other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1pPr>
      <a:lvl2pPr marL="0" marR="0" indent="3429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2pPr>
      <a:lvl3pPr marL="0" marR="0" indent="6858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3pPr>
      <a:lvl4pPr marL="0" marR="0" indent="10287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4pPr>
      <a:lvl5pPr marL="0" marR="0" indent="1371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5pPr>
      <a:lvl6pPr marL="0" marR="0" indent="17145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6pPr>
      <a:lvl7pPr marL="0" marR="0" indent="20574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7pPr>
      <a:lvl8pPr marL="0" marR="0" indent="24003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8pPr>
      <a:lvl9pPr marL="0" marR="0" indent="2743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" name="Table 81"/>
          <p:cNvGraphicFramePr/>
          <p:nvPr/>
        </p:nvGraphicFramePr>
        <p:xfrm>
          <a:off x="513591" y="386710"/>
          <a:ext cx="12255501" cy="6809468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{EEE7283C-3CF3-47DC-8721-378D4A62B228}</a:tableStyleId>
              </a:tblPr>
              <a:tblGrid>
                <a:gridCol w="4067394"/>
                <a:gridCol w="4067394"/>
                <a:gridCol w="4067394"/>
              </a:tblGrid>
              <a:tr h="2254276"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3200">
                          <a:effectLst>
                            <a:outerShdw sx="100000" sy="100000" kx="0" ky="0" algn="b" rotWithShape="0" blurRad="63500" dist="12700" dir="2700000">
                              <a:srgbClr val="000000">
                                <a:alpha val="51724"/>
                              </a:srgbClr>
                            </a:outerShdw>
                          </a:effectLst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FFFFFF"/>
                      </a:solidFill>
                      <a:miter lim="400000"/>
                    </a:lnL>
                    <a:lnT w="25400">
                      <a:solidFill>
                        <a:srgbClr val="FFFFFF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12700" dir="2700000">
                              <a:srgbClr val="000000">
                                <a:alpha val="51724"/>
                              </a:srgbClr>
                            </a:outerShdw>
                          </a:effectLst>
                        </a:rPr>
                        <a:t>Water en 
vaste stof</a:t>
                      </a:r>
                    </a:p>
                  </a:txBody>
                  <a:tcPr marL="50800" marR="50800" marT="50800" marB="50800" anchor="ctr" anchorCtr="0" horzOverflow="overflow">
                    <a:lnT w="25400">
                      <a:solidFill>
                        <a:srgbClr val="FFFFFF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12700" dir="2700000">
                              <a:srgbClr val="000000">
                                <a:alpha val="51724"/>
                              </a:srgbClr>
                            </a:outerShdw>
                          </a:effectLst>
                        </a:rPr>
                        <a:t>Water en vloeistof</a:t>
                      </a:r>
                    </a:p>
                  </a:txBody>
                  <a:tcPr marL="50800" marR="50800" marT="50800" marB="50800" anchor="ctr" anchorCtr="0" horzOverflow="overflow">
                    <a:lnR w="25400">
                      <a:solidFill>
                        <a:srgbClr val="FFFFFF"/>
                      </a:solidFill>
                      <a:miter lim="400000"/>
                    </a:lnR>
                    <a:lnT w="25400">
                      <a:solidFill>
                        <a:srgbClr val="FFFFFF"/>
                      </a:solidFill>
                      <a:miter lim="400000"/>
                    </a:lnT>
                  </a:tcPr>
                </a:tc>
              </a:tr>
              <a:tr h="2254276"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12700" dir="2700000">
                              <a:srgbClr val="000000">
                                <a:alpha val="51724"/>
                              </a:srgbClr>
                            </a:outerShdw>
                          </a:effectLst>
                        </a:rPr>
                        <a:t>Helder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FFFFFF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3200">
                          <a:effectLst>
                            <a:outerShdw sx="100000" sy="100000" kx="0" ky="0" algn="b" rotWithShape="0" blurRad="63500" dist="12700" dir="2700000">
                              <a:srgbClr val="000000">
                                <a:alpha val="51724"/>
                              </a:srgbClr>
                            </a:outerShdw>
                          </a:effectLst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3200">
                          <a:effectLst>
                            <a:outerShdw sx="100000" sy="100000" kx="0" ky="0" algn="b" rotWithShape="0" blurRad="63500" dist="12700" dir="2700000">
                              <a:srgbClr val="000000">
                                <a:alpha val="51724"/>
                              </a:srgbClr>
                            </a:outerShdw>
                          </a:effectLst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R w="25400">
                      <a:solidFill>
                        <a:srgbClr val="FFFFFF"/>
                      </a:solidFill>
                      <a:miter lim="400000"/>
                    </a:lnR>
                  </a:tcPr>
                </a:tc>
              </a:tr>
              <a:tr h="2254276"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2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12700" dir="2700000">
                              <a:srgbClr val="000000">
                                <a:alpha val="51724"/>
                              </a:srgbClr>
                            </a:outerShdw>
                          </a:effectLst>
                        </a:rPr>
                        <a:t>Troebel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FFFFFF"/>
                      </a:solidFill>
                      <a:miter lim="400000"/>
                    </a:lnL>
                    <a:lnB w="25400">
                      <a:solidFill>
                        <a:srgbClr val="FFFFFF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3200">
                          <a:effectLst>
                            <a:outerShdw sx="100000" sy="100000" kx="0" ky="0" algn="b" rotWithShape="0" blurRad="63500" dist="12700" dir="2700000">
                              <a:srgbClr val="000000">
                                <a:alpha val="51724"/>
                              </a:srgbClr>
                            </a:outerShdw>
                          </a:effectLst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B w="25400">
                      <a:solidFill>
                        <a:srgbClr val="FFFFFF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711200" algn="l"/>
                        </a:tabLst>
                        <a:defRPr sz="3200">
                          <a:effectLst>
                            <a:outerShdw sx="100000" sy="100000" kx="0" ky="0" algn="b" rotWithShape="0" blurRad="63500" dist="12700" dir="2700000">
                              <a:srgbClr val="000000">
                                <a:alpha val="51724"/>
                              </a:srgbClr>
                            </a:outerShdw>
                          </a:effectLst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R w="25400">
                      <a:solidFill>
                        <a:srgbClr val="FFFFFF"/>
                      </a:solidFill>
                      <a:miter lim="400000"/>
                    </a:lnR>
                    <a:lnB w="25400">
                      <a:solidFill>
                        <a:srgbClr val="FFFFFF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82" name="Shape 82"/>
          <p:cNvSpPr/>
          <p:nvPr/>
        </p:nvSpPr>
        <p:spPr>
          <a:xfrm>
            <a:off x="601704" y="7511855"/>
            <a:ext cx="2755901" cy="1905001"/>
          </a:xfrm>
          <a:prstGeom prst="roundRect">
            <a:avLst>
              <a:gd name="adj" fmla="val 10000"/>
            </a:avLst>
          </a:prstGeom>
          <a:solidFill>
            <a:schemeClr val="accent2"/>
          </a:solidFill>
          <a:ln w="635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3200"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pPr/>
            <a:r>
              <a:t>Suspensie</a:t>
            </a:r>
          </a:p>
        </p:txBody>
      </p:sp>
      <p:sp>
        <p:nvSpPr>
          <p:cNvPr id="83" name="Shape 83"/>
          <p:cNvSpPr/>
          <p:nvPr/>
        </p:nvSpPr>
        <p:spPr>
          <a:xfrm>
            <a:off x="3671459" y="7511856"/>
            <a:ext cx="2755901" cy="1905001"/>
          </a:xfrm>
          <a:prstGeom prst="roundRect">
            <a:avLst>
              <a:gd name="adj" fmla="val 10000"/>
            </a:avLst>
          </a:prstGeom>
          <a:solidFill>
            <a:schemeClr val="accent2"/>
          </a:solidFill>
          <a:ln w="635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3200"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pPr/>
            <a:r>
              <a:t>Oplossing</a:t>
            </a:r>
          </a:p>
        </p:txBody>
      </p:sp>
      <p:sp>
        <p:nvSpPr>
          <p:cNvPr id="84" name="Shape 84"/>
          <p:cNvSpPr/>
          <p:nvPr/>
        </p:nvSpPr>
        <p:spPr>
          <a:xfrm>
            <a:off x="9845563" y="7511856"/>
            <a:ext cx="2755901" cy="1905001"/>
          </a:xfrm>
          <a:prstGeom prst="roundRect">
            <a:avLst>
              <a:gd name="adj" fmla="val 10000"/>
            </a:avLst>
          </a:prstGeom>
          <a:solidFill>
            <a:schemeClr val="accent2"/>
          </a:solidFill>
          <a:ln w="635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3200"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pPr/>
            <a:r>
              <a:t>Oplossing</a:t>
            </a:r>
          </a:p>
        </p:txBody>
      </p:sp>
      <p:sp>
        <p:nvSpPr>
          <p:cNvPr id="85" name="Shape 85"/>
          <p:cNvSpPr/>
          <p:nvPr/>
        </p:nvSpPr>
        <p:spPr>
          <a:xfrm>
            <a:off x="6747536" y="7511857"/>
            <a:ext cx="2755901" cy="1905001"/>
          </a:xfrm>
          <a:prstGeom prst="roundRect">
            <a:avLst>
              <a:gd name="adj" fmla="val 10000"/>
            </a:avLst>
          </a:prstGeom>
          <a:solidFill>
            <a:schemeClr val="accent2"/>
          </a:solidFill>
          <a:ln w="63500">
            <a:solidFill>
              <a:srgbClr val="FFFFFF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3200">
                <a:effectLst>
                  <a:outerShdw sx="100000" sy="100000" kx="0" ky="0" algn="b" rotWithShape="0" blurRad="63500" dist="25400" dir="270000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pPr/>
            <a:r>
              <a:t>Emulsie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000000"/>
      </a:dk1>
      <a:lt1>
        <a:srgbClr val="FFFFFF"/>
      </a:lt1>
      <a:dk2>
        <a:srgbClr val="403F3D"/>
      </a:dk2>
      <a:lt2>
        <a:srgbClr val="BFBCB6"/>
      </a:lt2>
      <a:accent1>
        <a:srgbClr val="F8D76C"/>
      </a:accent1>
      <a:accent2>
        <a:srgbClr val="CE8B45"/>
      </a:accent2>
      <a:accent3>
        <a:srgbClr val="BD6C69"/>
      </a:accent3>
      <a:accent4>
        <a:srgbClr val="816DAA"/>
      </a:accent4>
      <a:accent5>
        <a:srgbClr val="758BB2"/>
      </a:accent5>
      <a:accent6>
        <a:srgbClr val="8BAF77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sx="100000" sy="100000" kx="0" ky="0" algn="b" rotWithShape="0" blurRad="63500" dist="1270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88900" dist="0" dir="540000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381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000000"/>
      </a:dk1>
      <a:lt1>
        <a:srgbClr val="FFFFFF"/>
      </a:lt1>
      <a:dk2>
        <a:srgbClr val="403F3D"/>
      </a:dk2>
      <a:lt2>
        <a:srgbClr val="BFBCB6"/>
      </a:lt2>
      <a:accent1>
        <a:srgbClr val="F8D76C"/>
      </a:accent1>
      <a:accent2>
        <a:srgbClr val="CE8B45"/>
      </a:accent2>
      <a:accent3>
        <a:srgbClr val="BD6C69"/>
      </a:accent3>
      <a:accent4>
        <a:srgbClr val="816DAA"/>
      </a:accent4>
      <a:accent5>
        <a:srgbClr val="758BB2"/>
      </a:accent5>
      <a:accent6>
        <a:srgbClr val="8BAF77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sx="100000" sy="100000" kx="0" ky="0" algn="b" rotWithShape="0" blurRad="63500" dist="1270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88900" dist="0" dir="540000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381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