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lvl1pPr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1pPr>
    <a:lvl2pPr indent="3429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2pPr>
    <a:lvl3pPr indent="6858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3pPr>
    <a:lvl4pPr indent="10287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4pPr>
    <a:lvl5pPr indent="13716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5pPr>
    <a:lvl6pPr indent="17145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6pPr>
    <a:lvl7pPr indent="20574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7pPr>
    <a:lvl8pPr indent="24003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8pPr>
    <a:lvl9pPr indent="27432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0C1C0"/>
              </a:solidFill>
              <a:prstDash val="solid"/>
              <a:miter lim="400000"/>
            </a:ln>
          </a:top>
          <a:bottom>
            <a:ln w="12700" cap="flat">
              <a:solidFill>
                <a:srgbClr val="C0C1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1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E9E7B">
              <a:alpha val="10000"/>
            </a:srgbClr>
          </a:solidFill>
        </a:fill>
      </a:tcStyle>
    </a:band2H>
    <a:firstCol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solidFill>
                <a:srgbClr val="C0C1C0"/>
              </a:solidFill>
              <a:prstDash val="solid"/>
              <a:miter lim="400000"/>
            </a:ln>
          </a:left>
          <a:right>
            <a:ln w="12700" cap="flat">
              <a:solidFill>
                <a:srgbClr val="B3AAA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3AAA0"/>
              </a:solidFill>
              <a:prstDash val="solid"/>
              <a:miter lim="400000"/>
            </a:ln>
          </a:insideV>
        </a:tcBdr>
        <a:fill>
          <a:solidFill>
            <a:srgbClr val="E6E6DC"/>
          </a:solidFill>
        </a:fill>
      </a:tcStyle>
    </a:firstCol>
    <a:lastRow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3AAA0"/>
              </a:solidFill>
              <a:prstDash val="solid"/>
              <a:miter lim="400000"/>
            </a:ln>
          </a:top>
          <a:bottom>
            <a:ln w="12700" cap="flat">
              <a:solidFill>
                <a:srgbClr val="C0C1C0"/>
              </a:solidFill>
              <a:prstDash val="solid"/>
              <a:miter lim="400000"/>
            </a:ln>
          </a:bottom>
          <a:insideH>
            <a:ln w="12700" cap="flat">
              <a:solidFill>
                <a:srgbClr val="B3AAA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DC"/>
          </a:solidFill>
        </a:fill>
      </a:tcStyle>
    </a:lastRow>
    <a:firstRow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0C1C0"/>
              </a:solidFill>
              <a:prstDash val="solid"/>
              <a:miter lim="400000"/>
            </a:ln>
          </a:top>
          <a:bottom>
            <a:ln w="12700" cap="flat">
              <a:solidFill>
                <a:srgbClr val="B3AAA0"/>
              </a:solidFill>
              <a:prstDash val="solid"/>
              <a:miter lim="400000"/>
            </a:ln>
          </a:bottom>
          <a:insideH>
            <a:ln w="12700" cap="flat">
              <a:solidFill>
                <a:srgbClr val="B3AAA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DC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C5E">
              <a:alpha val="3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7E7D6E"/>
              </a:solidFill>
              <a:prstDash val="solid"/>
              <a:miter lim="400000"/>
            </a:ln>
          </a:left>
          <a:right>
            <a:ln w="12700" cap="flat">
              <a:solidFill>
                <a:srgbClr val="7E7D6E"/>
              </a:solidFill>
              <a:prstDash val="solid"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solidFill>
                <a:srgbClr val="7E7D6E"/>
              </a:solidFill>
              <a:prstDash val="solid"/>
              <a:miter lim="400000"/>
            </a:ln>
          </a:insideV>
        </a:tcBdr>
        <a:fill>
          <a:solidFill>
            <a:srgbClr val="DFDBB9"/>
          </a:solidFill>
        </a:fill>
      </a:tcStyle>
    </a:firstCol>
    <a:la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488"/>
          </a:solidFill>
        </a:fill>
      </a:tcStyle>
    </a:lastRow>
    <a:fir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488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99993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999993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999993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DB3">
              <a:alpha val="30000"/>
            </a:srgbClr>
          </a:solidFill>
        </a:fill>
      </a:tcStyle>
    </a:band2H>
    <a:firstCo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828D8E"/>
              </a:solidFill>
              <a:prstDash val="solid"/>
              <a:miter lim="400000"/>
            </a:ln>
          </a:insideV>
        </a:tcBdr>
        <a:fill>
          <a:solidFill>
            <a:srgbClr val="D1D3CE"/>
          </a:solidFill>
        </a:fill>
      </a:tcStyle>
    </a:firstCol>
    <a:la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3C3C3"/>
          </a:solidFill>
        </a:fill>
      </a:tcStyle>
    </a:lastRow>
    <a:fir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A1A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BD9D0"/>
          </a:solidFill>
        </a:fill>
      </a:tcStyle>
    </a:wholeTbl>
    <a:band2H>
      <a:tcTxStyle b="def" i="def"/>
      <a:tcStyle>
        <a:tcBdr/>
        <a:fill>
          <a:solidFill>
            <a:srgbClr val="E6E4E0"/>
          </a:solidFill>
        </a:fill>
      </a:tcStyle>
    </a:band2H>
    <a:firstCo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solidFill>
                <a:srgbClr val="828D8E"/>
              </a:solidFill>
              <a:prstDash val="solid"/>
              <a:miter lim="400000"/>
            </a:ln>
          </a:insideV>
        </a:tcBdr>
        <a:fill>
          <a:solidFill>
            <a:srgbClr val="DDDBCE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E7A7B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5A4B3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56653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6E7A7B"/>
              </a:solidFill>
              <a:prstDash val="solid"/>
              <a:miter lim="400000"/>
            </a:ln>
          </a:bottom>
          <a:insideH>
            <a:ln w="12700" cap="flat">
              <a:solidFill>
                <a:srgbClr val="281F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E3128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0C1C0"/>
              </a:solidFill>
              <a:prstDash val="solid"/>
              <a:miter lim="400000"/>
            </a:ln>
          </a:top>
          <a:bottom>
            <a:ln w="12700" cap="flat">
              <a:solidFill>
                <a:srgbClr val="C0C1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1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C8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A5A5A"/>
              </a:solidFill>
              <a:prstDash val="solid"/>
              <a:miter lim="400000"/>
            </a:ln>
          </a:left>
          <a:right>
            <a:ln w="12700" cap="flat">
              <a:solidFill>
                <a:srgbClr val="5A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0C1C0"/>
              </a:solidFill>
              <a:prstDash val="solid"/>
              <a:miter lim="400000"/>
            </a:ln>
          </a:insideV>
        </a:tcBdr>
        <a:fill>
          <a:solidFill>
            <a:srgbClr val="94979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A5A"/>
              </a:solidFill>
              <a:prstDash val="solid"/>
              <a:miter lim="400000"/>
            </a:ln>
          </a:top>
          <a:bottom>
            <a:ln w="12700" cap="flat">
              <a:solidFill>
                <a:srgbClr val="5A5A5A"/>
              </a:solidFill>
              <a:prstDash val="solid"/>
              <a:miter lim="400000"/>
            </a:ln>
          </a:bottom>
          <a:insideH>
            <a:ln w="12700" cap="flat">
              <a:solidFill>
                <a:srgbClr val="9497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A5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A5A"/>
              </a:solidFill>
              <a:prstDash val="solid"/>
              <a:miter lim="400000"/>
            </a:ln>
          </a:top>
          <a:bottom>
            <a:ln w="12700" cap="flat">
              <a:solidFill>
                <a:srgbClr val="5A5A5A"/>
              </a:solidFill>
              <a:prstDash val="solid"/>
              <a:miter lim="400000"/>
            </a:ln>
          </a:bottom>
          <a:insideH>
            <a:ln w="12700" cap="flat">
              <a:solidFill>
                <a:srgbClr val="9497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A5A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C8">
              <a:alpha val="30000"/>
            </a:srgbClr>
          </a:solidFill>
        </a:fill>
      </a:tcStyle>
    </a:band2H>
    <a:firstCo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889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8898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88988"/>
              </a:solidFill>
              <a:prstDash val="solid"/>
              <a:miter lim="400000"/>
            </a:ln>
          </a:bottom>
          <a:insideH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914400" y="7010400"/>
            <a:ext cx="11176000" cy="19812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sub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914400" y="2438400"/>
            <a:ext cx="11176000" cy="2921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cap="all" spc="232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914400" y="5346700"/>
            <a:ext cx="11176000" cy="17145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3429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6858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10287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13716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One</a:t>
            </a:r>
            <a:endParaRPr sz="36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Two</a:t>
            </a:r>
            <a:endParaRPr sz="36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Three</a:t>
            </a:r>
            <a:endParaRPr sz="36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Four</a:t>
            </a:r>
            <a:endParaRPr sz="36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2717800"/>
            <a:ext cx="5588000" cy="635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One</a:t>
            </a:r>
            <a:endParaRPr sz="36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Two</a:t>
            </a:r>
            <a:endParaRPr sz="36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Three</a:t>
            </a:r>
            <a:endParaRPr sz="36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Four</a:t>
            </a:r>
            <a:endParaRPr sz="36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body" idx="1"/>
          </p:nvPr>
        </p:nvSpPr>
        <p:spPr>
          <a:xfrm>
            <a:off x="914400" y="7200900"/>
            <a:ext cx="5207000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3429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6858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10287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13716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One</a:t>
            </a:r>
            <a:endParaRPr sz="24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Two</a:t>
            </a:r>
            <a:endParaRPr sz="24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Three</a:t>
            </a:r>
            <a:endParaRPr sz="24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Four</a:t>
            </a:r>
            <a:endParaRPr sz="24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js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>
            <a:lvl1pPr marL="370416" indent="-370416">
              <a:spcBef>
                <a:spcPts val="4600"/>
              </a:spcBef>
              <a:defRPr sz="4200"/>
            </a:lvl1pPr>
            <a:lvl2pPr marL="687916" indent="-370416">
              <a:spcBef>
                <a:spcPts val="4600"/>
              </a:spcBef>
              <a:defRPr sz="4200"/>
            </a:lvl2pPr>
            <a:lvl3pPr marL="1005416" indent="-370416">
              <a:spcBef>
                <a:spcPts val="4600"/>
              </a:spcBef>
              <a:defRPr sz="4200"/>
            </a:lvl3pPr>
            <a:lvl4pPr marL="1322916" indent="-370416">
              <a:spcBef>
                <a:spcPts val="4600"/>
              </a:spcBef>
              <a:defRPr sz="4200"/>
            </a:lvl4pPr>
            <a:lvl5pPr marL="1640416" indent="-370416">
              <a:spcBef>
                <a:spcPts val="4600"/>
              </a:spcBef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One</a:t>
            </a:r>
            <a:endParaRPr sz="42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Two</a:t>
            </a:r>
            <a:endParaRPr sz="42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Three</a:t>
            </a:r>
            <a:endParaRPr sz="42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Four</a:t>
            </a:r>
            <a:endParaRPr sz="42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One</a:t>
            </a:r>
            <a:endParaRPr sz="36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Two</a:t>
            </a:r>
            <a:endParaRPr sz="36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Three</a:t>
            </a:r>
            <a:endParaRPr sz="36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Four</a:t>
            </a:r>
            <a:endParaRPr sz="36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spd="med" advClick="1"/>
  <p:txStyles>
    <p:titleStyle>
      <a:lvl1pPr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1pPr>
      <a:lvl2pPr indent="3429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2pPr>
      <a:lvl3pPr indent="6858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3pPr>
      <a:lvl4pPr indent="10287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4pPr>
      <a:lvl5pPr indent="13716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5pPr>
      <a:lvl6pPr indent="17145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6pPr>
      <a:lvl7pPr indent="20574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7pPr>
      <a:lvl8pPr indent="24003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8pPr>
      <a:lvl9pPr indent="27432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317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1pPr>
      <a:lvl2pPr marL="635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2pPr>
      <a:lvl3pPr marL="952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3pPr>
      <a:lvl4pPr marL="1270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4pPr>
      <a:lvl5pPr marL="1587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5pPr>
      <a:lvl6pPr marL="1905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6pPr>
      <a:lvl7pPr marL="2222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7pPr>
      <a:lvl8pPr marL="2540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8pPr>
      <a:lvl9pPr marL="2857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3429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10287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7145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2057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24003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2743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5"/>
          <p:cNvGraphicFramePr/>
          <p:nvPr/>
        </p:nvGraphicFramePr>
        <p:xfrm>
          <a:off x="604970" y="356254"/>
          <a:ext cx="12077700" cy="590226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2133600"/>
                <a:gridCol w="3294932"/>
                <a:gridCol w="3294932"/>
                <a:gridCol w="3294932"/>
              </a:tblGrid>
              <a:tr h="702200"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C0C1C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434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Handeling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434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Waarneming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434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Conclusie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C0C1C0"/>
                      </a:solidFill>
                      <a:miter lim="400000"/>
                    </a:lnR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</a:tr>
              <a:tr h="1721482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434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Experiment 1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80808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</a:tr>
              <a:tr h="1721482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434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Experiment 2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80808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</a:tr>
              <a:tr h="1721482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3434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Experiment 3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solidFill>
                        <a:srgbClr val="808080"/>
                      </a:solidFill>
                      <a:miter lim="400000"/>
                    </a:lnR>
                    <a:lnB w="12700">
                      <a:solidFill>
                        <a:srgbClr val="C0C1C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6" name="Shape 26"/>
          <p:cNvSpPr/>
          <p:nvPr/>
        </p:nvSpPr>
        <p:spPr>
          <a:xfrm>
            <a:off x="3648451" y="6378225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Neem een slok melk</a:t>
            </a:r>
          </a:p>
        </p:txBody>
      </p:sp>
      <p:sp>
        <p:nvSpPr>
          <p:cNvPr id="27" name="Shape 27"/>
          <p:cNvSpPr/>
          <p:nvPr/>
        </p:nvSpPr>
        <p:spPr>
          <a:xfrm>
            <a:off x="6166029" y="2934472"/>
            <a:ext cx="3056090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Hoor het geluid "toet toet"</a:t>
            </a:r>
          </a:p>
        </p:txBody>
      </p:sp>
      <p:sp>
        <p:nvSpPr>
          <p:cNvPr id="28" name="Shape 28"/>
          <p:cNvSpPr/>
          <p:nvPr/>
        </p:nvSpPr>
        <p:spPr>
          <a:xfrm>
            <a:off x="6683798" y="7974973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De melk is bedorven</a:t>
            </a:r>
          </a:p>
        </p:txBody>
      </p:sp>
      <p:sp>
        <p:nvSpPr>
          <p:cNvPr id="29" name="Shape 29"/>
          <p:cNvSpPr/>
          <p:nvPr/>
        </p:nvSpPr>
        <p:spPr>
          <a:xfrm>
            <a:off x="326661" y="7974973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Toets een telefoonnummer in</a:t>
            </a:r>
          </a:p>
        </p:txBody>
      </p:sp>
      <p:sp>
        <p:nvSpPr>
          <p:cNvPr id="30" name="Shape 30"/>
          <p:cNvSpPr/>
          <p:nvPr/>
        </p:nvSpPr>
        <p:spPr>
          <a:xfrm>
            <a:off x="10003510" y="7974973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Proef een zure smaak</a:t>
            </a:r>
          </a:p>
        </p:txBody>
      </p:sp>
      <p:sp>
        <p:nvSpPr>
          <p:cNvPr id="31" name="Shape 31"/>
          <p:cNvSpPr/>
          <p:nvPr/>
        </p:nvSpPr>
        <p:spPr>
          <a:xfrm>
            <a:off x="10003510" y="6378225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Iemand is niet thuis</a:t>
            </a:r>
          </a:p>
        </p:txBody>
      </p:sp>
      <p:sp>
        <p:nvSpPr>
          <p:cNvPr id="32" name="Shape 32"/>
          <p:cNvSpPr/>
          <p:nvPr/>
        </p:nvSpPr>
        <p:spPr>
          <a:xfrm>
            <a:off x="3465714" y="7974973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De snelheid neemt niet af</a:t>
            </a:r>
          </a:p>
        </p:txBody>
      </p:sp>
      <p:sp>
        <p:nvSpPr>
          <p:cNvPr id="33" name="Shape 33"/>
          <p:cNvSpPr/>
          <p:nvPr/>
        </p:nvSpPr>
        <p:spPr>
          <a:xfrm>
            <a:off x="478389" y="6378225"/>
            <a:ext cx="3056090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Knijp in de handrem van een fiets</a:t>
            </a:r>
          </a:p>
        </p:txBody>
      </p:sp>
      <p:sp>
        <p:nvSpPr>
          <p:cNvPr id="34" name="Shape 34"/>
          <p:cNvSpPr/>
          <p:nvPr/>
        </p:nvSpPr>
        <p:spPr>
          <a:xfrm>
            <a:off x="6820863" y="6378225"/>
            <a:ext cx="3056091" cy="1458362"/>
          </a:xfrm>
          <a:prstGeom prst="roundRect">
            <a:avLst>
              <a:gd name="adj" fmla="val 2311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F5448"/>
                </a:solidFill>
              </a:rPr>
              <a:t>De rem is kapot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5F5448"/>
      </a:dk1>
      <a:lt1>
        <a:srgbClr val="173A5F"/>
      </a:lt1>
      <a:dk2>
        <a:srgbClr val="808080"/>
      </a:dk2>
      <a:lt2>
        <a:srgbClr val="CFCFCF"/>
      </a:lt2>
      <a:accent1>
        <a:srgbClr val="839BB2"/>
      </a:accent1>
      <a:accent2>
        <a:srgbClr val="7D9E67"/>
      </a:accent2>
      <a:accent3>
        <a:srgbClr val="CCC789"/>
      </a:accent3>
      <a:accent4>
        <a:srgbClr val="B3A178"/>
      </a:accent4>
      <a:accent5>
        <a:srgbClr val="A76F54"/>
      </a:accent5>
      <a:accent6>
        <a:srgbClr val="CE9661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978E84"/>
            </a:solidFill>
            <a:effectLst>
              <a:outerShdw sx="100000" sy="100000" kx="0" ky="0" algn="b" rotWithShape="0" blurRad="25400" dist="23648" dir="16200000">
                <a:srgbClr val="000000">
                  <a:alpha val="20689"/>
                </a:srgbClr>
              </a:outerShdw>
            </a:effectLst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40404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448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808080"/>
      </a:dk2>
      <a:lt2>
        <a:srgbClr val="CFCFCF"/>
      </a:lt2>
      <a:accent1>
        <a:srgbClr val="839BB2"/>
      </a:accent1>
      <a:accent2>
        <a:srgbClr val="7D9E67"/>
      </a:accent2>
      <a:accent3>
        <a:srgbClr val="CCC789"/>
      </a:accent3>
      <a:accent4>
        <a:srgbClr val="B3A178"/>
      </a:accent4>
      <a:accent5>
        <a:srgbClr val="A76F54"/>
      </a:accent5>
      <a:accent6>
        <a:srgbClr val="CE9661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978E84"/>
            </a:solidFill>
            <a:effectLst>
              <a:outerShdw sx="100000" sy="100000" kx="0" ky="0" algn="b" rotWithShape="0" blurRad="25400" dist="23648" dir="16200000">
                <a:srgbClr val="000000">
                  <a:alpha val="20689"/>
                </a:srgbClr>
              </a:outerShdw>
            </a:effectLst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40404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448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